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9900CC"/>
    <a:srgbClr val="99FF99"/>
    <a:srgbClr val="FFFF99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3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lundi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smtClean="0">
                <a:latin typeface="Kristen ITC" pitchFamily="66" charset="0"/>
              </a:rPr>
              <a:t>le </a:t>
            </a:r>
            <a:r>
              <a:rPr lang="en-US" sz="3600" dirty="0" smtClean="0">
                <a:latin typeface="Kristen ITC" pitchFamily="66" charset="0"/>
              </a:rPr>
              <a:t>9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0668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Objectifs:  </a:t>
            </a:r>
            <a:r>
              <a:rPr lang="fr-FR" sz="2800" i="1" dirty="0" smtClean="0"/>
              <a:t>Identifier les aliments; organiser le vocabulaire; parler de vos préf</a:t>
            </a:r>
            <a:r>
              <a:rPr lang="fr-FR" sz="2800" i="1" dirty="0" smtClean="0"/>
              <a:t>érences alimentaires</a:t>
            </a:r>
            <a:endParaRPr lang="fr-F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343400" y="2057400"/>
            <a:ext cx="4724400" cy="280076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  <a:p>
            <a:pPr algn="ctr"/>
            <a:r>
              <a:rPr lang="en-US" sz="3200" dirty="0" err="1" smtClean="0">
                <a:latin typeface="Kristen ITC" pitchFamily="66" charset="0"/>
              </a:rPr>
              <a:t>Regardez</a:t>
            </a:r>
            <a:r>
              <a:rPr lang="en-US" sz="3200" dirty="0" smtClean="0">
                <a:latin typeface="Kristen ITC" pitchFamily="66" charset="0"/>
              </a:rPr>
              <a:t> la photo et </a:t>
            </a:r>
            <a:r>
              <a:rPr lang="en-US" sz="3200" dirty="0" err="1" smtClean="0">
                <a:latin typeface="Kristen ITC" pitchFamily="66" charset="0"/>
              </a:rPr>
              <a:t>faites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une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liste</a:t>
            </a:r>
            <a:r>
              <a:rPr lang="en-US" sz="3200" dirty="0" smtClean="0">
                <a:latin typeface="Kristen ITC" pitchFamily="66" charset="0"/>
              </a:rPr>
              <a:t> de </a:t>
            </a:r>
            <a:r>
              <a:rPr lang="en-US" sz="3200" dirty="0" err="1" smtClean="0">
                <a:latin typeface="Kristen ITC" pitchFamily="66" charset="0"/>
              </a:rPr>
              <a:t>vocabulaire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que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vous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voyez</a:t>
            </a:r>
            <a:r>
              <a:rPr lang="en-US" sz="3200" dirty="0" smtClean="0">
                <a:latin typeface="Kristen ITC" pitchFamily="66" charset="0"/>
              </a:rPr>
              <a:t>.</a:t>
            </a:r>
            <a:endParaRPr lang="en-US" sz="4800" dirty="0" smtClean="0">
              <a:latin typeface="Kristen ITC" pitchFamily="66" charset="0"/>
            </a:endParaRPr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62786" y="5029200"/>
            <a:ext cx="1281213" cy="1828800"/>
          </a:xfrm>
          <a:prstGeom prst="rect">
            <a:avLst/>
          </a:prstGeom>
          <a:noFill/>
        </p:spPr>
      </p:pic>
      <p:pic>
        <p:nvPicPr>
          <p:cNvPr id="6146" name="Picture 2" descr="http://www.crdecoration.com/blog-decoration/wp-content/uploads/2010/01/deco-petite-cuisine-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905000"/>
            <a:ext cx="3962400" cy="48836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38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25</cp:revision>
  <dcterms:created xsi:type="dcterms:W3CDTF">2011-04-18T10:52:18Z</dcterms:created>
  <dcterms:modified xsi:type="dcterms:W3CDTF">2011-05-09T13:32:35Z</dcterms:modified>
</cp:coreProperties>
</file>